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1475E"/>
    <a:srgbClr val="4582A1"/>
    <a:srgbClr val="437399"/>
    <a:srgbClr val="2E5A97"/>
    <a:srgbClr val="C8E3F8"/>
    <a:srgbClr val="203864"/>
    <a:srgbClr val="00BAEC"/>
    <a:srgbClr val="2F5597"/>
    <a:srgbClr val="00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2002</Words>
  <Application>Microsoft Office PowerPoint</Application>
  <PresentationFormat>Widescreen</PresentationFormat>
  <Paragraphs>1097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205</cp:revision>
  <dcterms:created xsi:type="dcterms:W3CDTF">2020-07-15T20:01:48Z</dcterms:created>
  <dcterms:modified xsi:type="dcterms:W3CDTF">2020-08-30T03:57:07Z</dcterms:modified>
</cp:coreProperties>
</file>